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9" r:id="rId4"/>
    <p:sldId id="257" r:id="rId5"/>
    <p:sldId id="260" r:id="rId6"/>
    <p:sldId id="258" r:id="rId7"/>
    <p:sldId id="262" r:id="rId8"/>
    <p:sldId id="263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3" d="100"/>
          <a:sy n="113" d="100"/>
        </p:scale>
        <p:origin x="-1572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10.gif>
</file>

<file path=ppt/media/image11.jpg>
</file>

<file path=ppt/media/image12.png>
</file>

<file path=ppt/media/image13.png>
</file>

<file path=ppt/media/image2.jpg>
</file>

<file path=ppt/media/image3.png>
</file>

<file path=ppt/media/image4.gif>
</file>

<file path=ppt/media/image5.gif>
</file>

<file path=ppt/media/image6.jpg>
</file>

<file path=ppt/media/image7.jpeg>
</file>

<file path=ppt/media/image8.jpg>
</file>

<file path=ppt/media/image9.jpe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5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64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48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290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861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698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68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26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47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685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70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17D09-B6D2-44CA-8B07-932ED0C95C63}" type="datetimeFigureOut">
              <a:rPr lang="en-US" smtClean="0"/>
              <a:t>2/7/2012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C66DD-B5E4-4830-967F-22E0D207D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295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image" Target="../media/image5.gif"/><Relationship Id="rId7" Type="http://schemas.openxmlformats.org/officeDocument/2006/relationships/image" Target="../media/image9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66800"/>
            <a:ext cx="7772400" cy="1470025"/>
          </a:xfrm>
        </p:spPr>
        <p:txBody>
          <a:bodyPr/>
          <a:lstStyle/>
          <a:p>
            <a:r>
              <a:rPr lang="en-US" dirty="0" smtClean="0"/>
              <a:t>Humanoid Research Software Development Platform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667000"/>
            <a:ext cx="6400800" cy="1752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Christopher T. Cannon (ctc82@drexel.edu)</a:t>
            </a:r>
          </a:p>
          <a:p>
            <a:r>
              <a:rPr lang="en-US" sz="2000" dirty="0" smtClean="0"/>
              <a:t>Jeffrey </a:t>
            </a:r>
            <a:r>
              <a:rPr lang="en-US" sz="2000" dirty="0" err="1" smtClean="0"/>
              <a:t>Segall</a:t>
            </a:r>
            <a:r>
              <a:rPr lang="en-US" sz="2000" dirty="0" smtClean="0"/>
              <a:t> (js572@drexel.edu)</a:t>
            </a:r>
          </a:p>
          <a:p>
            <a:r>
              <a:rPr lang="en-US" sz="2000" dirty="0" smtClean="0"/>
              <a:t>William C. </a:t>
            </a:r>
            <a:r>
              <a:rPr lang="en-US" sz="2000" dirty="0" err="1" smtClean="0"/>
              <a:t>Regli</a:t>
            </a:r>
            <a:r>
              <a:rPr lang="en-US" sz="2000" dirty="0" smtClean="0"/>
              <a:t> (regli@drexel.edu)</a:t>
            </a:r>
          </a:p>
          <a:p>
            <a:r>
              <a:rPr lang="en-US" sz="2000" dirty="0" err="1" smtClean="0"/>
              <a:t>Youngmoo</a:t>
            </a:r>
            <a:r>
              <a:rPr lang="en-US" sz="2000" dirty="0" smtClean="0"/>
              <a:t> Kim (yek23@drexel.edu)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4419600"/>
            <a:ext cx="1657350" cy="1657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4437893"/>
            <a:ext cx="2362200" cy="13498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33" y="4578722"/>
            <a:ext cx="2246361" cy="106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765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93"/>
    </mc:Choice>
    <mc:Fallback>
      <p:transition spd="slow" advTm="8293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 and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Problem: </a:t>
            </a:r>
            <a:r>
              <a:rPr lang="en-US" dirty="0" smtClean="0"/>
              <a:t>A standard platform does not exist to develop humanoid robots.</a:t>
            </a:r>
          </a:p>
          <a:p>
            <a:pPr lvl="1"/>
            <a:r>
              <a:rPr lang="en-US" dirty="0" smtClean="0"/>
              <a:t>Difficult to compare performance and effectiveness across implementations.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Goals:</a:t>
            </a:r>
          </a:p>
          <a:p>
            <a:pPr lvl="1"/>
            <a:r>
              <a:rPr lang="en-US" dirty="0" smtClean="0"/>
              <a:t>Create a realistic simulation environment;</a:t>
            </a:r>
          </a:p>
          <a:p>
            <a:pPr lvl="1"/>
            <a:r>
              <a:rPr lang="en-US" dirty="0" smtClean="0"/>
              <a:t>Deploy robot code to multiple sources (</a:t>
            </a:r>
            <a:r>
              <a:rPr lang="en-US" i="1" dirty="0" smtClean="0"/>
              <a:t>e.g.</a:t>
            </a:r>
            <a:r>
              <a:rPr lang="en-US" dirty="0" smtClean="0"/>
              <a:t>, simulation, miniature robot, full-size robot); and</a:t>
            </a:r>
          </a:p>
          <a:p>
            <a:pPr lvl="1"/>
            <a:r>
              <a:rPr lang="en-US" dirty="0" smtClean="0"/>
              <a:t>Utilize open source software.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91921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93"/>
    </mc:Choice>
    <mc:Fallback>
      <p:transition spd="slow" advTm="11293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4953000"/>
            <a:ext cx="2186840" cy="17494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3900487"/>
            <a:ext cx="1494252" cy="17383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Background: MRI-R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5237"/>
            <a:ext cx="8229600" cy="4525963"/>
          </a:xfrm>
        </p:spPr>
        <p:txBody>
          <a:bodyPr/>
          <a:lstStyle/>
          <a:p>
            <a:r>
              <a:rPr lang="en-US" dirty="0" smtClean="0"/>
              <a:t>Project funding from the NSF.</a:t>
            </a:r>
          </a:p>
          <a:p>
            <a:r>
              <a:rPr lang="en-US" dirty="0" smtClean="0"/>
              <a:t>Develop a new common research platform (HUBO+) for the world’s first homogeneous full-sized humanoid team.</a:t>
            </a:r>
          </a:p>
          <a:p>
            <a:r>
              <a:rPr lang="en-US" dirty="0" smtClean="0"/>
              <a:t>Drexel leads the project and we have partnered with: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33" y="4648200"/>
            <a:ext cx="2459567" cy="4444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815" y="4479879"/>
            <a:ext cx="2538411" cy="781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4204985"/>
            <a:ext cx="1200150" cy="11961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5410200"/>
            <a:ext cx="1856232" cy="6117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5348264"/>
            <a:ext cx="23622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416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75"/>
    </mc:Choice>
    <mc:Fallback>
      <p:transition spd="slow" advTm="1107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Background: Conductor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371600"/>
            <a:ext cx="3027450" cy="4525963"/>
          </a:xfrm>
        </p:spPr>
      </p:pic>
      <p:sp>
        <p:nvSpPr>
          <p:cNvPr id="5" name="TextBox 4"/>
          <p:cNvSpPr txBox="1"/>
          <p:nvPr/>
        </p:nvSpPr>
        <p:spPr>
          <a:xfrm>
            <a:off x="5715000" y="5867400"/>
            <a:ext cx="304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/>
              <a:t>Jaemi</a:t>
            </a:r>
            <a:r>
              <a:rPr lang="en-US" sz="1600" dirty="0" smtClean="0"/>
              <a:t> HUBO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52400" y="1395399"/>
            <a:ext cx="54102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Conductor is software developed by a master’s student designed to operate with </a:t>
            </a:r>
            <a:r>
              <a:rPr lang="en-US" sz="2400" dirty="0" err="1" smtClean="0"/>
              <a:t>Jaemi</a:t>
            </a:r>
            <a:r>
              <a:rPr lang="en-US" sz="2400" dirty="0" smtClean="0"/>
              <a:t> HUBO.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err="1" smtClean="0"/>
              <a:t>Jaemi</a:t>
            </a:r>
            <a:r>
              <a:rPr lang="en-US" sz="2400" dirty="0" smtClean="0"/>
              <a:t> HUBO is the first humanoid robot Drexel received for research.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Conductor provides: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400" dirty="0" smtClean="0"/>
              <a:t>A simulation environment in </a:t>
            </a:r>
            <a:r>
              <a:rPr lang="en-US" sz="2400" dirty="0" err="1" smtClean="0"/>
              <a:t>Webots</a:t>
            </a:r>
            <a:r>
              <a:rPr lang="en-US" sz="2400" dirty="0" smtClean="0"/>
              <a:t> to test robot code;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400" dirty="0" smtClean="0"/>
              <a:t>A method to output robot code to a miniature humanoid robot; and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400" dirty="0" smtClean="0"/>
              <a:t>A method to output robot code to the </a:t>
            </a:r>
            <a:r>
              <a:rPr lang="en-US" sz="2400" dirty="0" err="1" smtClean="0"/>
              <a:t>Jaemi</a:t>
            </a:r>
            <a:r>
              <a:rPr lang="en-US" sz="2400" dirty="0" smtClean="0"/>
              <a:t> </a:t>
            </a:r>
            <a:r>
              <a:rPr lang="en-US" sz="2400" dirty="0" err="1" smtClean="0"/>
              <a:t>Hubo</a:t>
            </a:r>
            <a:r>
              <a:rPr lang="en-US" sz="2400" dirty="0" smtClean="0"/>
              <a:t>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03729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11"/>
    </mc:Choice>
    <mc:Fallback>
      <p:transition spd="slow" advTm="11011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Platform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Goal: Adapt Conductor to work with HUBO+.</a:t>
            </a:r>
          </a:p>
          <a:p>
            <a:pPr lvl="1"/>
            <a:r>
              <a:rPr lang="en-US" dirty="0" smtClean="0"/>
              <a:t>Utilize only open source software for all components of the system (</a:t>
            </a:r>
            <a:r>
              <a:rPr lang="en-US" i="1" dirty="0" smtClean="0"/>
              <a:t>e.g.</a:t>
            </a:r>
            <a:r>
              <a:rPr lang="en-US" dirty="0" smtClean="0"/>
              <a:t>, simulator, communication, </a:t>
            </a:r>
            <a:r>
              <a:rPr lang="en-US" i="1" dirty="0" smtClean="0"/>
              <a:t>etc.</a:t>
            </a:r>
            <a:r>
              <a:rPr lang="en-US" dirty="0" smtClean="0"/>
              <a:t>).</a:t>
            </a:r>
          </a:p>
          <a:p>
            <a:pPr lvl="1"/>
            <a:r>
              <a:rPr lang="en-US" dirty="0" smtClean="0"/>
              <a:t>Provide a common interface to the software that robotics developers are already familiar with.</a:t>
            </a:r>
          </a:p>
          <a:p>
            <a:pPr lvl="1"/>
            <a:r>
              <a:rPr lang="en-US" dirty="0" smtClean="0"/>
              <a:t>Output to multiple environments.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846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10"/>
    </mc:Choice>
    <mc:Fallback>
      <p:transition spd="slow" advTm="1101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MAESTRO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9037"/>
            <a:ext cx="8229600" cy="3459163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MAchine</a:t>
            </a:r>
            <a:r>
              <a:rPr lang="en-US" dirty="0" smtClean="0"/>
              <a:t> and Environment Software Translation to </a:t>
            </a:r>
            <a:r>
              <a:rPr lang="en-US" dirty="0" err="1" smtClean="0"/>
              <a:t>Ros</a:t>
            </a:r>
            <a:r>
              <a:rPr lang="en-US" dirty="0" smtClean="0"/>
              <a:t> (MAESTRO)</a:t>
            </a:r>
          </a:p>
          <a:p>
            <a:pPr lvl="1"/>
            <a:r>
              <a:rPr lang="en-US" dirty="0" smtClean="0"/>
              <a:t>MAESTRO uses all open-source technologies:</a:t>
            </a:r>
          </a:p>
          <a:p>
            <a:pPr lvl="2"/>
            <a:r>
              <a:rPr lang="en-US" dirty="0" smtClean="0"/>
              <a:t>Orocos for real-time communication;</a:t>
            </a:r>
          </a:p>
          <a:p>
            <a:pPr lvl="2"/>
            <a:r>
              <a:rPr lang="en-US" dirty="0" smtClean="0"/>
              <a:t>ROS for its extensive list of supported software and devices.</a:t>
            </a:r>
          </a:p>
          <a:p>
            <a:pPr lvl="2"/>
            <a:r>
              <a:rPr lang="en-US" dirty="0" err="1" smtClean="0"/>
              <a:t>OpenRAVE</a:t>
            </a:r>
            <a:r>
              <a:rPr lang="en-US" dirty="0" smtClean="0"/>
              <a:t> to simulate HUBO+ operations.</a:t>
            </a:r>
          </a:p>
          <a:p>
            <a:pPr lvl="1"/>
            <a:r>
              <a:rPr lang="en-US" dirty="0" smtClean="0"/>
              <a:t>MAESTRO uses the ROS framework to provide a generic interface that is widely adopted by robotics developers.</a:t>
            </a:r>
          </a:p>
          <a:p>
            <a:pPr lvl="1"/>
            <a:r>
              <a:rPr lang="en-US" dirty="0" smtClean="0"/>
              <a:t>MAESTRO is designed to output to simulation environments and hardware.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4602480"/>
            <a:ext cx="5105400" cy="17953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28800" y="6397823"/>
            <a:ext cx="5105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MAESTRO software architecture.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65788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65"/>
    </mc:Choice>
    <mc:Fallback>
      <p:transition spd="slow" advTm="11065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estro-v2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3868" y="838200"/>
            <a:ext cx="9211734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693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827"/>
    </mc:Choice>
    <mc:Fallback>
      <p:transition spd="slow" advTm="58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5"/>
        <p14:stopEvt time="57764" objId="5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Short-term work:</a:t>
            </a:r>
          </a:p>
          <a:p>
            <a:pPr lvl="1"/>
            <a:r>
              <a:rPr lang="en-US" dirty="0" smtClean="0"/>
              <a:t>Operate a single motor test rig.</a:t>
            </a:r>
          </a:p>
          <a:p>
            <a:pPr lvl="1"/>
            <a:r>
              <a:rPr lang="en-US" dirty="0" smtClean="0"/>
              <a:t>Operate the basic functions of HUBO+.</a:t>
            </a:r>
          </a:p>
          <a:p>
            <a:r>
              <a:rPr lang="en-US" dirty="0" smtClean="0"/>
              <a:t>Long-term work:</a:t>
            </a:r>
          </a:p>
          <a:p>
            <a:pPr lvl="1"/>
            <a:r>
              <a:rPr lang="en-US" dirty="0" smtClean="0"/>
              <a:t>Integrate power usage statistics that model power consumption.</a:t>
            </a:r>
          </a:p>
          <a:p>
            <a:pPr lvl="1"/>
            <a:r>
              <a:rPr lang="en-US" dirty="0" smtClean="0"/>
              <a:t>Integrate the SimLab simulation environment to provide advanced robot physics.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88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85"/>
    </mc:Choice>
    <mc:Fallback>
      <p:transition spd="slow" advTm="11285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38200"/>
            <a:ext cx="7772400" cy="1470025"/>
          </a:xfrm>
        </p:spPr>
        <p:txBody>
          <a:bodyPr/>
          <a:lstStyle/>
          <a:p>
            <a:r>
              <a:rPr lang="en-US" dirty="0" smtClean="0"/>
              <a:t>Thank you for your </a:t>
            </a:r>
            <a:br>
              <a:rPr lang="en-US" dirty="0" smtClean="0"/>
            </a:br>
            <a:r>
              <a:rPr lang="en-US" dirty="0" smtClean="0"/>
              <a:t>time and attention.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371600" y="2670175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Christopher T. Cannon (ctc82@drexel.edu)</a:t>
            </a:r>
          </a:p>
          <a:p>
            <a:r>
              <a:rPr lang="en-US" sz="2000" dirty="0" smtClean="0"/>
              <a:t>Jeffrey </a:t>
            </a:r>
            <a:r>
              <a:rPr lang="en-US" sz="2000" dirty="0" err="1" smtClean="0"/>
              <a:t>Segall</a:t>
            </a:r>
            <a:r>
              <a:rPr lang="en-US" sz="2000" dirty="0" smtClean="0"/>
              <a:t> (js572@drexel.edu)</a:t>
            </a:r>
          </a:p>
          <a:p>
            <a:r>
              <a:rPr lang="en-US" sz="2000" dirty="0" smtClean="0"/>
              <a:t>William C. </a:t>
            </a:r>
            <a:r>
              <a:rPr lang="en-US" sz="2000" dirty="0" err="1" smtClean="0"/>
              <a:t>Regli</a:t>
            </a:r>
            <a:r>
              <a:rPr lang="en-US" sz="2000" dirty="0" smtClean="0"/>
              <a:t> (regli@drexel.edu)</a:t>
            </a:r>
          </a:p>
          <a:p>
            <a:r>
              <a:rPr lang="en-US" sz="2000" dirty="0" err="1" smtClean="0"/>
              <a:t>Youngmoo</a:t>
            </a:r>
            <a:r>
              <a:rPr lang="en-US" sz="2000" dirty="0" smtClean="0"/>
              <a:t> Kim (yek23@drexel.edu)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4572000"/>
            <a:ext cx="1657350" cy="1657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4668610"/>
            <a:ext cx="2362200" cy="13498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33" y="4809439"/>
            <a:ext cx="2246361" cy="106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629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97"/>
    </mc:Choice>
    <mc:Fallback>
      <p:transition spd="slow" advTm="11397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2773</TotalTime>
  <Words>389</Words>
  <Application>Microsoft Office PowerPoint</Application>
  <PresentationFormat>On-screen Show (4:3)</PresentationFormat>
  <Paragraphs>50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Humanoid Research Software Development Platform</vt:lpstr>
      <vt:lpstr>Problem Statement and Goals</vt:lpstr>
      <vt:lpstr>Project Background: MRI-R2</vt:lpstr>
      <vt:lpstr>Project Background: Conductor</vt:lpstr>
      <vt:lpstr>Software Platform Goals</vt:lpstr>
      <vt:lpstr>MAESTRO</vt:lpstr>
      <vt:lpstr>PowerPoint Presentation</vt:lpstr>
      <vt:lpstr>Future Work</vt:lpstr>
      <vt:lpstr>Thank you for your  time and attention.</vt:lpstr>
    </vt:vector>
  </TitlesOfParts>
  <Company>Drexel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HUBO++</dc:title>
  <dc:creator>ccannon</dc:creator>
  <cp:lastModifiedBy>ccannon</cp:lastModifiedBy>
  <cp:revision>19</cp:revision>
  <dcterms:created xsi:type="dcterms:W3CDTF">2012-01-31T19:55:51Z</dcterms:created>
  <dcterms:modified xsi:type="dcterms:W3CDTF">2012-02-07T15:15:45Z</dcterms:modified>
</cp:coreProperties>
</file>

<file path=docProps/thumbnail.jpeg>
</file>